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  <Relationship Id='rId33' Target='slides/slide28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2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3' Target='../media/image27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E9490FA3-09B2-4AB3-AEB3-4B303CA4933A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Superstore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EF7775D1-00FE-4873-9167-A068D984C29B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10/31/2023 9:25:27 AM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at If Forecast" id="10" name="slide10">
            <a:extLst>
              <a:ext uri="{FF2B5EF4-FFF2-40B4-BE49-F238E27FC236}">
                <a16:creationId xmlns:a16="http://schemas.microsoft.com/office/drawing/2014/main" id="{3521E5E6-CA91-4C10-8969-C7E1AC5095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8887"/>
            <a:ext cx="12192000" cy="48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missionProjection" id="11" name="slide11">
            <a:extLst>
              <a:ext uri="{FF2B5EF4-FFF2-40B4-BE49-F238E27FC236}">
                <a16:creationId xmlns:a16="http://schemas.microsoft.com/office/drawing/2014/main" id="{C49C2A18-3E8E-48DD-9C39-55536C40E1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91" y="0"/>
            <a:ext cx="11271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stomerOverview" id="12" name="slide12">
            <a:extLst>
              <a:ext uri="{FF2B5EF4-FFF2-40B4-BE49-F238E27FC236}">
                <a16:creationId xmlns:a16="http://schemas.microsoft.com/office/drawing/2014/main" id="{3394B44F-878C-4E41-8330-3BF5F546EE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4344"/>
            <a:ext cx="12192000" cy="198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stomerRank" id="13" name="slide13">
            <a:extLst>
              <a:ext uri="{FF2B5EF4-FFF2-40B4-BE49-F238E27FC236}">
                <a16:creationId xmlns:a16="http://schemas.microsoft.com/office/drawing/2014/main" id="{8138CF92-06DB-4457-9AF5-C0A91291FAB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200" y="0"/>
            <a:ext cx="661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stomerScatter" id="14" name="slide14">
            <a:extLst>
              <a:ext uri="{FF2B5EF4-FFF2-40B4-BE49-F238E27FC236}">
                <a16:creationId xmlns:a16="http://schemas.microsoft.com/office/drawing/2014/main" id="{A59558EA-0521-46C1-BFC5-7889D9F3E7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170" y="0"/>
            <a:ext cx="6937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ystoShip" id="15" name="slide15">
            <a:extLst>
              <a:ext uri="{FF2B5EF4-FFF2-40B4-BE49-F238E27FC236}">
                <a16:creationId xmlns:a16="http://schemas.microsoft.com/office/drawing/2014/main" id="{E3C3310D-09CE-4E72-B4AD-2F8D8AD4F85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264" y="0"/>
            <a:ext cx="58347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TE" id="16" name="slide16">
            <a:extLst>
              <a:ext uri="{FF2B5EF4-FFF2-40B4-BE49-F238E27FC236}">
                <a16:creationId xmlns:a16="http://schemas.microsoft.com/office/drawing/2014/main" id="{2FD59917-890D-43E8-BCA2-B7E02E484D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2700337"/>
            <a:ext cx="36195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duct Detail Sheet" id="17" name="slide17">
            <a:extLst>
              <a:ext uri="{FF2B5EF4-FFF2-40B4-BE49-F238E27FC236}">
                <a16:creationId xmlns:a16="http://schemas.microsoft.com/office/drawing/2014/main" id="{8779500E-9CC4-420F-9DA0-314CEF00D90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585" y="0"/>
            <a:ext cx="300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ductDetails" id="18" name="slide18">
            <a:extLst>
              <a:ext uri="{FF2B5EF4-FFF2-40B4-BE49-F238E27FC236}">
                <a16:creationId xmlns:a16="http://schemas.microsoft.com/office/drawing/2014/main" id="{B73CD4CC-0EA6-418F-A070-B9FE7219D61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2738"/>
            <a:ext cx="12192000" cy="50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ductView" id="19" name="slide19">
            <a:extLst>
              <a:ext uri="{FF2B5EF4-FFF2-40B4-BE49-F238E27FC236}">
                <a16:creationId xmlns:a16="http://schemas.microsoft.com/office/drawing/2014/main" id="{A760E33F-45DB-4C7A-BC38-537B99C02A4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538287"/>
            <a:ext cx="119253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view" id="2" name="slide2">
            <a:extLst>
              <a:ext uri="{FF2B5EF4-FFF2-40B4-BE49-F238E27FC236}">
                <a16:creationId xmlns:a16="http://schemas.microsoft.com/office/drawing/2014/main" id="{BEAE65B1-1A00-41E1-A142-1CE59A322B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otaAttainment" id="20" name="slide20">
            <a:extLst>
              <a:ext uri="{FF2B5EF4-FFF2-40B4-BE49-F238E27FC236}">
                <a16:creationId xmlns:a16="http://schemas.microsoft.com/office/drawing/2014/main" id="{C0D82A20-7E4D-4CD9-9C2F-E7B887720F1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98" y="0"/>
            <a:ext cx="10430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 Map" id="21" name="slide21">
            <a:extLst>
              <a:ext uri="{FF2B5EF4-FFF2-40B4-BE49-F238E27FC236}">
                <a16:creationId xmlns:a16="http://schemas.microsoft.com/office/drawing/2014/main" id="{8958D948-DE4F-4D30-A16E-76A91298B45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786"/>
            <a:ext cx="12192000" cy="639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" id="22" name="slide22">
            <a:extLst>
              <a:ext uri="{FF2B5EF4-FFF2-40B4-BE49-F238E27FC236}">
                <a16:creationId xmlns:a16="http://schemas.microsoft.com/office/drawing/2014/main" id="{27C5EA6B-69BD-4A3B-BD00-58E6A2B1675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50" y="2700337"/>
            <a:ext cx="34671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by Product" id="23" name="slide23">
            <a:extLst>
              <a:ext uri="{FF2B5EF4-FFF2-40B4-BE49-F238E27FC236}">
                <a16:creationId xmlns:a16="http://schemas.microsoft.com/office/drawing/2014/main" id="{6D56AB90-C99E-41C5-B22B-84AD876CA59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88"/>
            <a:ext cx="12192000" cy="682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les by Segment" id="24" name="slide24">
            <a:extLst>
              <a:ext uri="{FF2B5EF4-FFF2-40B4-BE49-F238E27FC236}">
                <a16:creationId xmlns:a16="http://schemas.microsoft.com/office/drawing/2014/main" id="{F9C032D8-9F0B-4B5F-AD2E-C4727E14287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88"/>
            <a:ext cx="12192000" cy="682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ipSummary" id="25" name="slide25">
            <a:extLst>
              <a:ext uri="{FF2B5EF4-FFF2-40B4-BE49-F238E27FC236}">
                <a16:creationId xmlns:a16="http://schemas.microsoft.com/office/drawing/2014/main" id="{65F7F570-8CF5-4168-90C2-EBF5A82ECC2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0" y="0"/>
            <a:ext cx="10592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ippingTrend" id="26" name="slide26">
            <a:extLst>
              <a:ext uri="{FF2B5EF4-FFF2-40B4-BE49-F238E27FC236}">
                <a16:creationId xmlns:a16="http://schemas.microsoft.com/office/drawing/2014/main" id="{3BDE0318-FC24-44C4-9900-0B695B60CCC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607"/>
            <a:ext cx="12192000" cy="664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oltip: Profit Ratio by City" id="27" name="slide27">
            <a:extLst>
              <a:ext uri="{FF2B5EF4-FFF2-40B4-BE49-F238E27FC236}">
                <a16:creationId xmlns:a16="http://schemas.microsoft.com/office/drawing/2014/main" id="{F9E4B541-A4A2-4CFF-8425-949FE298BFF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229" y="0"/>
            <a:ext cx="85154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tal Sales" id="28" name="slide28">
            <a:extLst>
              <a:ext uri="{FF2B5EF4-FFF2-40B4-BE49-F238E27FC236}">
                <a16:creationId xmlns:a16="http://schemas.microsoft.com/office/drawing/2014/main" id="{804CBEA7-76CE-49C3-98C6-4FFDCDDE087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276475"/>
            <a:ext cx="80010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duct" id="3" name="slide3">
            <a:extLst>
              <a:ext uri="{FF2B5EF4-FFF2-40B4-BE49-F238E27FC236}">
                <a16:creationId xmlns:a16="http://schemas.microsoft.com/office/drawing/2014/main" id="{FC0F3C80-1D07-4377-BB5A-A2787CCA7B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stomers" id="4" name="slide4">
            <a:extLst>
              <a:ext uri="{FF2B5EF4-FFF2-40B4-BE49-F238E27FC236}">
                <a16:creationId xmlns:a16="http://schemas.microsoft.com/office/drawing/2014/main" id="{56565AC0-6276-4247-887C-2696DC9F6E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ipping" id="5" name="slide5">
            <a:extLst>
              <a:ext uri="{FF2B5EF4-FFF2-40B4-BE49-F238E27FC236}">
                <a16:creationId xmlns:a16="http://schemas.microsoft.com/office/drawing/2014/main" id="{3384EF6E-D61B-455A-968D-4E25B4D0C8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formance" id="6" name="slide6">
            <a:extLst>
              <a:ext uri="{FF2B5EF4-FFF2-40B4-BE49-F238E27FC236}">
                <a16:creationId xmlns:a16="http://schemas.microsoft.com/office/drawing/2014/main" id="{4B6C61D9-66F4-4446-9C8B-C7D9D4E987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001" y="0"/>
            <a:ext cx="2413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mission Model" id="7" name="slide7">
            <a:extLst>
              <a:ext uri="{FF2B5EF4-FFF2-40B4-BE49-F238E27FC236}">
                <a16:creationId xmlns:a16="http://schemas.microsoft.com/office/drawing/2014/main" id="{582E88D5-A0F9-4FAD-8F94-1A5C62C553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der Details" id="8" name="slide8">
            <a:extLst>
              <a:ext uri="{FF2B5EF4-FFF2-40B4-BE49-F238E27FC236}">
                <a16:creationId xmlns:a16="http://schemas.microsoft.com/office/drawing/2014/main" id="{027ED81E-182C-4C0E-85D1-207EE8CBDA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ecast" id="9" name="slide9">
            <a:extLst>
              <a:ext uri="{FF2B5EF4-FFF2-40B4-BE49-F238E27FC236}">
                <a16:creationId xmlns:a16="http://schemas.microsoft.com/office/drawing/2014/main" id="{4AFDDFFA-9D65-4FC7-A5F1-CE5B4B5BFE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34" y="0"/>
            <a:ext cx="9850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2023-10-31T13:26:41Z</dcterms:created>
  <dcterms:modified xsi:type="dcterms:W3CDTF">2023-10-31T13:26:41Z</dcterms:modified>
</cp:coreProperties>
</file>